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32399288" cy="43199050"/>
  <p:notesSz cx="6858000" cy="9144000"/>
  <p:custDataLst>
    <p:tags r:id="rId4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47" userDrawn="1">
          <p15:clr>
            <a:srgbClr val="A4A3A4"/>
          </p15:clr>
        </p15:guide>
        <p15:guide id="2" pos="1020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A4F6"/>
    <a:srgbClr val="4389DD"/>
    <a:srgbClr val="7AD3C8"/>
    <a:srgbClr val="249FFC"/>
    <a:srgbClr val="0808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6" d="100"/>
          <a:sy n="16" d="100"/>
        </p:scale>
        <p:origin x="3120" y="132"/>
      </p:cViewPr>
      <p:guideLst>
        <p:guide orient="horz" pos="13647"/>
        <p:guide pos="10204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tags" Target="tags/tag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2026/6/2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/>
              <a:t>墙报尺寸：</a:t>
            </a:r>
            <a:r>
              <a:rPr lang="en-US" altLang="zh-CN" dirty="0"/>
              <a:t>70X90cm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050053" y="7070244"/>
            <a:ext cx="24300323" cy="15040513"/>
          </a:xfrm>
        </p:spPr>
        <p:txBody>
          <a:bodyPr anchor="b"/>
          <a:lstStyle>
            <a:lvl1pPr algn="ctr">
              <a:defRPr sz="15945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050053" y="22690778"/>
            <a:ext cx="24300323" cy="10430352"/>
          </a:xfrm>
        </p:spPr>
        <p:txBody>
          <a:bodyPr/>
          <a:lstStyle>
            <a:lvl1pPr marL="0" indent="0" algn="ctr">
              <a:buNone/>
              <a:defRPr sz="6375"/>
            </a:lvl1pPr>
            <a:lvl2pPr marL="1214755" indent="0" algn="ctr">
              <a:buNone/>
              <a:defRPr sz="5315"/>
            </a:lvl2pPr>
            <a:lvl3pPr marL="2430780" indent="0" algn="ctr">
              <a:buNone/>
              <a:defRPr sz="4785"/>
            </a:lvl3pPr>
            <a:lvl4pPr marL="3644265" indent="0" algn="ctr">
              <a:buNone/>
              <a:defRPr sz="4250"/>
            </a:lvl4pPr>
            <a:lvl5pPr marL="4860290" indent="0" algn="ctr">
              <a:buNone/>
              <a:defRPr sz="4250"/>
            </a:lvl5pPr>
            <a:lvl6pPr marL="6075045" indent="0" algn="ctr">
              <a:buNone/>
              <a:defRPr sz="4250"/>
            </a:lvl6pPr>
            <a:lvl7pPr marL="7289800" indent="0" algn="ctr">
              <a:buNone/>
              <a:defRPr sz="4250"/>
            </a:lvl7pPr>
            <a:lvl8pPr marL="8505825" indent="0" algn="ctr">
              <a:buNone/>
              <a:defRPr sz="4250"/>
            </a:lvl8pPr>
            <a:lvl9pPr marL="9720580" indent="0" algn="ctr">
              <a:buNone/>
              <a:defRPr sz="4250"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3490311" y="1730062"/>
            <a:ext cx="7290096" cy="3686125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20021" y="1730062"/>
            <a:ext cx="21447677" cy="3686125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10654" y="10770371"/>
            <a:ext cx="27945371" cy="17970610"/>
          </a:xfrm>
        </p:spPr>
        <p:txBody>
          <a:bodyPr anchor="b"/>
          <a:lstStyle>
            <a:lvl1pPr>
              <a:defRPr sz="15945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10654" y="28910991"/>
            <a:ext cx="27945371" cy="9450319"/>
          </a:xfrm>
        </p:spPr>
        <p:txBody>
          <a:bodyPr/>
          <a:lstStyle>
            <a:lvl1pPr marL="0" indent="0">
              <a:buNone/>
              <a:defRPr sz="6375">
                <a:solidFill>
                  <a:schemeClr val="tx1">
                    <a:tint val="75000"/>
                  </a:schemeClr>
                </a:solidFill>
              </a:defRPr>
            </a:lvl1pPr>
            <a:lvl2pPr marL="1214755" indent="0">
              <a:buNone/>
              <a:defRPr sz="5315">
                <a:solidFill>
                  <a:schemeClr val="tx1">
                    <a:tint val="75000"/>
                  </a:schemeClr>
                </a:solidFill>
              </a:defRPr>
            </a:lvl2pPr>
            <a:lvl3pPr marL="2430780" indent="0">
              <a:buNone/>
              <a:defRPr sz="4785">
                <a:solidFill>
                  <a:schemeClr val="tx1">
                    <a:tint val="75000"/>
                  </a:schemeClr>
                </a:solidFill>
              </a:defRPr>
            </a:lvl3pPr>
            <a:lvl4pPr marL="364426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4pPr>
            <a:lvl5pPr marL="486029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5pPr>
            <a:lvl6pPr marL="60750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6pPr>
            <a:lvl7pPr marL="72898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7pPr>
            <a:lvl8pPr marL="850582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8pPr>
            <a:lvl9pPr marL="972058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20021" y="10080344"/>
            <a:ext cx="14288590" cy="2851097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491819" y="10080344"/>
            <a:ext cx="14288590" cy="2851097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49" y="2300079"/>
            <a:ext cx="27945371" cy="8350288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153871" y="11203141"/>
            <a:ext cx="12951600" cy="5190175"/>
          </a:xfrm>
        </p:spPr>
        <p:txBody>
          <a:bodyPr anchor="ctr" anchorCtr="0"/>
          <a:lstStyle>
            <a:lvl1pPr marL="0" indent="0">
              <a:buNone/>
              <a:defRPr sz="7440"/>
            </a:lvl1pPr>
            <a:lvl2pPr marL="1214755" indent="0">
              <a:buNone/>
              <a:defRPr sz="6375"/>
            </a:lvl2pPr>
            <a:lvl3pPr marL="2430780" indent="0">
              <a:buNone/>
              <a:defRPr sz="5315"/>
            </a:lvl3pPr>
            <a:lvl4pPr marL="3644265" indent="0">
              <a:buNone/>
              <a:defRPr sz="4785"/>
            </a:lvl4pPr>
            <a:lvl5pPr marL="4860290" indent="0">
              <a:buNone/>
              <a:defRPr sz="4785"/>
            </a:lvl5pPr>
            <a:lvl6pPr marL="6075045" indent="0">
              <a:buNone/>
              <a:defRPr sz="4785"/>
            </a:lvl6pPr>
            <a:lvl7pPr marL="7289800" indent="0">
              <a:buNone/>
              <a:defRPr sz="4785"/>
            </a:lvl7pPr>
            <a:lvl8pPr marL="8505825" indent="0">
              <a:buNone/>
              <a:defRPr sz="4785"/>
            </a:lvl8pPr>
            <a:lvl9pPr marL="9720580" indent="0">
              <a:buNone/>
              <a:defRPr sz="4785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153871" y="16790362"/>
            <a:ext cx="12951600" cy="2220097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6627911" y="11203141"/>
            <a:ext cx="13015386" cy="5190175"/>
          </a:xfrm>
        </p:spPr>
        <p:txBody>
          <a:bodyPr anchor="ctr" anchorCtr="0"/>
          <a:lstStyle>
            <a:lvl1pPr marL="0" indent="0">
              <a:buNone/>
              <a:defRPr sz="7440"/>
            </a:lvl1pPr>
            <a:lvl2pPr marL="1214755" indent="0">
              <a:buNone/>
              <a:defRPr sz="6375"/>
            </a:lvl2pPr>
            <a:lvl3pPr marL="2430780" indent="0">
              <a:buNone/>
              <a:defRPr sz="5315"/>
            </a:lvl3pPr>
            <a:lvl4pPr marL="3644265" indent="0">
              <a:buNone/>
              <a:defRPr sz="4785"/>
            </a:lvl4pPr>
            <a:lvl5pPr marL="4860290" indent="0">
              <a:buNone/>
              <a:defRPr sz="4785"/>
            </a:lvl5pPr>
            <a:lvl6pPr marL="6075045" indent="0">
              <a:buNone/>
              <a:defRPr sz="4785"/>
            </a:lvl6pPr>
            <a:lvl7pPr marL="7289800" indent="0">
              <a:buNone/>
              <a:defRPr sz="4785"/>
            </a:lvl7pPr>
            <a:lvl8pPr marL="8505825" indent="0">
              <a:buNone/>
              <a:defRPr sz="4785"/>
            </a:lvl8pPr>
            <a:lvl9pPr marL="9720580" indent="0">
              <a:buNone/>
              <a:defRPr sz="4785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6627911" y="16790362"/>
            <a:ext cx="13015386" cy="2220097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49" y="2880099"/>
            <a:ext cx="10449982" cy="10080344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774404" y="6220213"/>
            <a:ext cx="16402718" cy="30701047"/>
          </a:xfrm>
        </p:spPr>
        <p:txBody>
          <a:bodyPr/>
          <a:lstStyle>
            <a:lvl1pPr>
              <a:defRPr sz="8505"/>
            </a:lvl1pPr>
            <a:lvl2pPr>
              <a:defRPr sz="7440"/>
            </a:lvl2pPr>
            <a:lvl3pPr>
              <a:defRPr sz="6375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231749" y="12960443"/>
            <a:ext cx="10449982" cy="24010823"/>
          </a:xfrm>
        </p:spPr>
        <p:txBody>
          <a:bodyPr/>
          <a:lstStyle>
            <a:lvl1pPr marL="0" indent="0">
              <a:buNone/>
              <a:defRPr sz="4250"/>
            </a:lvl1pPr>
            <a:lvl2pPr marL="1214755" indent="0">
              <a:buNone/>
              <a:defRPr sz="3720"/>
            </a:lvl2pPr>
            <a:lvl3pPr marL="2430780" indent="0">
              <a:buNone/>
              <a:defRPr sz="3190"/>
            </a:lvl3pPr>
            <a:lvl4pPr marL="3644265" indent="0">
              <a:buNone/>
              <a:defRPr sz="2655"/>
            </a:lvl4pPr>
            <a:lvl5pPr marL="4860290" indent="0">
              <a:buNone/>
              <a:defRPr sz="2655"/>
            </a:lvl5pPr>
            <a:lvl6pPr marL="6075045" indent="0">
              <a:buNone/>
              <a:defRPr sz="2655"/>
            </a:lvl6pPr>
            <a:lvl7pPr marL="7289800" indent="0">
              <a:buNone/>
              <a:defRPr sz="2655"/>
            </a:lvl7pPr>
            <a:lvl8pPr marL="8505825" indent="0">
              <a:buNone/>
              <a:defRPr sz="2655"/>
            </a:lvl8pPr>
            <a:lvl9pPr marL="9720580" indent="0">
              <a:buNone/>
              <a:defRPr sz="2655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49" y="2880099"/>
            <a:ext cx="11069481" cy="10080344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774404" y="2880104"/>
            <a:ext cx="16402718" cy="34041161"/>
          </a:xfrm>
        </p:spPr>
        <p:txBody>
          <a:bodyPr/>
          <a:lstStyle>
            <a:lvl1pPr marL="0" indent="0">
              <a:buNone/>
              <a:defRPr sz="8505"/>
            </a:lvl1pPr>
            <a:lvl2pPr marL="1214755" indent="0">
              <a:buNone/>
              <a:defRPr sz="7440"/>
            </a:lvl2pPr>
            <a:lvl3pPr marL="2430780" indent="0">
              <a:buNone/>
              <a:defRPr sz="6375"/>
            </a:lvl3pPr>
            <a:lvl4pPr marL="3644265" indent="0">
              <a:buNone/>
              <a:defRPr sz="5315"/>
            </a:lvl4pPr>
            <a:lvl5pPr marL="4860290" indent="0">
              <a:buNone/>
              <a:defRPr sz="5315"/>
            </a:lvl5pPr>
            <a:lvl6pPr marL="6075045" indent="0">
              <a:buNone/>
              <a:defRPr sz="5315"/>
            </a:lvl6pPr>
            <a:lvl7pPr marL="7289800" indent="0">
              <a:buNone/>
              <a:defRPr sz="5315"/>
            </a:lvl7pPr>
            <a:lvl8pPr marL="8505825" indent="0">
              <a:buNone/>
              <a:defRPr sz="5315"/>
            </a:lvl8pPr>
            <a:lvl9pPr marL="9720580" indent="0">
              <a:buNone/>
              <a:defRPr sz="5315"/>
            </a:lvl9pPr>
          </a:lstStyle>
          <a:p>
            <a:pPr marL="0" marR="0" lvl="0" indent="0" algn="l" defTabSz="3240405" rtl="0" eaLnBrk="1" fontAlgn="base" latinLnBrk="0" hangingPunct="1">
              <a:lnSpc>
                <a:spcPct val="100000"/>
              </a:lnSpc>
              <a:spcBef>
                <a:spcPts val="3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8505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231749" y="12960443"/>
            <a:ext cx="11069481" cy="24010823"/>
          </a:xfrm>
        </p:spPr>
        <p:txBody>
          <a:bodyPr/>
          <a:lstStyle>
            <a:lvl1pPr marL="0" indent="0">
              <a:buNone/>
              <a:defRPr sz="5315"/>
            </a:lvl1pPr>
            <a:lvl2pPr marL="1214755" indent="0">
              <a:buNone/>
              <a:defRPr sz="4785"/>
            </a:lvl2pPr>
            <a:lvl3pPr marL="2430780" indent="0">
              <a:buNone/>
              <a:defRPr sz="4250"/>
            </a:lvl3pPr>
            <a:lvl4pPr marL="3644265" indent="0">
              <a:buNone/>
              <a:defRPr sz="3720"/>
            </a:lvl4pPr>
            <a:lvl5pPr marL="4860290" indent="0">
              <a:buNone/>
              <a:defRPr sz="3720"/>
            </a:lvl5pPr>
            <a:lvl6pPr marL="6075045" indent="0">
              <a:buNone/>
              <a:defRPr sz="3720"/>
            </a:lvl6pPr>
            <a:lvl7pPr marL="7289800" indent="0">
              <a:buNone/>
              <a:defRPr sz="3720"/>
            </a:lvl7pPr>
            <a:lvl8pPr marL="8505825" indent="0">
              <a:buNone/>
              <a:defRPr sz="3720"/>
            </a:lvl8pPr>
            <a:lvl9pPr marL="9720580" indent="0">
              <a:buNone/>
              <a:defRPr sz="372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1619271" y="1730434"/>
            <a:ext cx="29161174" cy="7199559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en-US" dirty="0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1619271" y="10080969"/>
            <a:ext cx="29161174" cy="2851088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单击此处编辑母版文本样式</a:t>
            </a:r>
          </a:p>
          <a:p>
            <a:pPr lvl="1"/>
            <a:r>
              <a:rPr lang="en-US" altLang="en-US" dirty="0"/>
              <a:t>第二级</a:t>
            </a:r>
          </a:p>
          <a:p>
            <a:pPr lvl="2"/>
            <a:r>
              <a:rPr lang="en-US" altLang="en-US" dirty="0"/>
              <a:t>第三级</a:t>
            </a:r>
          </a:p>
          <a:p>
            <a:pPr lvl="3"/>
            <a:r>
              <a:rPr lang="en-US" altLang="en-US" dirty="0"/>
              <a:t>第四级</a:t>
            </a:r>
          </a:p>
          <a:p>
            <a:pPr lvl="4"/>
            <a:r>
              <a:rPr lang="en-US" altLang="en-US" dirty="0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1619271" y="39341183"/>
            <a:ext cx="7561363" cy="300047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4965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11069784" y="39341183"/>
            <a:ext cx="10260148" cy="300047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4965" noProof="1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23220670" y="39341183"/>
            <a:ext cx="7559775" cy="300047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4900"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3240405" rtl="0" fontAlgn="base">
        <a:spcBef>
          <a:spcPct val="0"/>
        </a:spcBef>
        <a:spcAft>
          <a:spcPct val="0"/>
        </a:spcAft>
        <a:defRPr sz="155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1214755" indent="-1214755" algn="l" defTabSz="3240405" rtl="0" fontAlgn="base">
        <a:spcBef>
          <a:spcPct val="70000"/>
        </a:spcBef>
        <a:spcAft>
          <a:spcPct val="0"/>
        </a:spcAft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1pPr>
      <a:lvl2pPr marL="2632075" lvl="1" indent="-1011555" algn="l" defTabSz="3240405" rtl="0" fontAlgn="base">
        <a:spcBef>
          <a:spcPct val="70000"/>
        </a:spcBef>
        <a:spcAft>
          <a:spcPct val="0"/>
        </a:spcAft>
        <a:buChar char="–"/>
        <a:defRPr sz="9900" kern="1200">
          <a:solidFill>
            <a:schemeClr val="tx1"/>
          </a:solidFill>
          <a:latin typeface="+mn-lt"/>
          <a:ea typeface="+mn-ea"/>
          <a:cs typeface="+mn-cs"/>
        </a:defRPr>
      </a:lvl2pPr>
      <a:lvl3pPr marL="4050030" lvl="2" indent="-809625" algn="l" defTabSz="3240405" rtl="0" fontAlgn="base">
        <a:spcBef>
          <a:spcPct val="70000"/>
        </a:spcBef>
        <a:spcAft>
          <a:spcPct val="0"/>
        </a:spcAft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5671185" lvl="3" indent="-811530" algn="l" defTabSz="3240405" rtl="0" fontAlgn="base">
        <a:spcBef>
          <a:spcPct val="70000"/>
        </a:spcBef>
        <a:spcAft>
          <a:spcPct val="0"/>
        </a:spcAft>
        <a:buChar char="–"/>
        <a:defRPr sz="7000" kern="1200">
          <a:solidFill>
            <a:schemeClr val="tx1"/>
          </a:solidFill>
          <a:latin typeface="+mn-lt"/>
          <a:ea typeface="+mn-ea"/>
          <a:cs typeface="+mn-cs"/>
        </a:defRPr>
      </a:lvl4pPr>
      <a:lvl5pPr marL="7289800" lvl="4" indent="-809625" algn="l" defTabSz="3240405" rtl="0" fontAlgn="base">
        <a:spcBef>
          <a:spcPct val="70000"/>
        </a:spcBef>
        <a:spcAft>
          <a:spcPct val="0"/>
        </a:spcAft>
        <a:buChar char="»"/>
        <a:defRPr sz="7000" kern="1200">
          <a:solidFill>
            <a:schemeClr val="tx1"/>
          </a:solidFill>
          <a:latin typeface="+mn-lt"/>
          <a:ea typeface="+mn-ea"/>
          <a:cs typeface="+mn-cs"/>
        </a:defRPr>
      </a:lvl5pPr>
      <a:lvl6pPr marL="8909685" lvl="5" indent="-809625" algn="l" defTabSz="3239770" eaLnBrk="1" fontAlgn="base" latinLnBrk="0" hangingPunct="1">
        <a:lnSpc>
          <a:spcPct val="100000"/>
        </a:lnSpc>
        <a:spcBef>
          <a:spcPct val="7000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0530205" lvl="6" indent="-809625" algn="l" defTabSz="3239770" eaLnBrk="1" fontAlgn="base" latinLnBrk="0" hangingPunct="1">
        <a:lnSpc>
          <a:spcPct val="100000"/>
        </a:lnSpc>
        <a:spcBef>
          <a:spcPct val="7000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2150090" lvl="7" indent="-809625" algn="l" defTabSz="3239770" eaLnBrk="1" fontAlgn="base" latinLnBrk="0" hangingPunct="1">
        <a:lnSpc>
          <a:spcPct val="100000"/>
        </a:lnSpc>
        <a:spcBef>
          <a:spcPct val="7000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3769975" lvl="8" indent="-809625" algn="l" defTabSz="3239770" eaLnBrk="1" fontAlgn="base" latinLnBrk="0" hangingPunct="1">
        <a:lnSpc>
          <a:spcPct val="100000"/>
        </a:lnSpc>
        <a:spcBef>
          <a:spcPct val="7000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323977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637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619885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323977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486029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6480175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810006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972058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11340465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12959715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>
            <a:extLst>
              <a:ext uri="{FF2B5EF4-FFF2-40B4-BE49-F238E27FC236}">
                <a16:creationId xmlns:a16="http://schemas.microsoft.com/office/drawing/2014/main" id="{E44A142C-BE46-4126-AB0F-3D8D28026BAF}"/>
              </a:ext>
            </a:extLst>
          </p:cNvPr>
          <p:cNvSpPr/>
          <p:nvPr/>
        </p:nvSpPr>
        <p:spPr>
          <a:xfrm rot="10800000">
            <a:off x="-67" y="40897550"/>
            <a:ext cx="32401510" cy="2301500"/>
          </a:xfrm>
          <a:prstGeom prst="rect">
            <a:avLst/>
          </a:prstGeom>
          <a:gradFill>
            <a:gsLst>
              <a:gs pos="0">
                <a:srgbClr val="7030A0"/>
              </a:gs>
              <a:gs pos="74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051" name="AutoShape 50"/>
          <p:cNvSpPr/>
          <p:nvPr/>
        </p:nvSpPr>
        <p:spPr>
          <a:xfrm>
            <a:off x="16509836" y="10261019"/>
            <a:ext cx="14700628" cy="29532702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51891" tIns="75945" rIns="151891" bIns="75945" anchor="ctr" anchorCtr="0"/>
          <a:lstStyle/>
          <a:p>
            <a:pPr eaLnBrk="1" hangingPunct="1"/>
            <a:endParaRPr lang="en-US" altLang="zh-CN" sz="8195" dirty="0">
              <a:latin typeface="Calibri" panose="020F0502020204030204" pitchFamily="34" charset="0"/>
            </a:endParaRPr>
          </a:p>
        </p:txBody>
      </p:sp>
      <p:sp>
        <p:nvSpPr>
          <p:cNvPr id="2052" name="AutoShape 4"/>
          <p:cNvSpPr/>
          <p:nvPr/>
        </p:nvSpPr>
        <p:spPr>
          <a:xfrm>
            <a:off x="1120141" y="10224279"/>
            <a:ext cx="14702261" cy="29557195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51891" tIns="75945" rIns="151891" bIns="75945" anchor="ctr" anchorCtr="0"/>
          <a:lstStyle/>
          <a:p>
            <a:pPr eaLnBrk="1" hangingPunct="1"/>
            <a:endParaRPr lang="en-US" altLang="zh-CN" sz="8195" dirty="0">
              <a:latin typeface="Calibri" panose="020F0502020204030204" pitchFamily="34" charset="0"/>
            </a:endParaRPr>
          </a:p>
        </p:txBody>
      </p:sp>
      <p:sp>
        <p:nvSpPr>
          <p:cNvPr id="2053" name="Text Box 9"/>
          <p:cNvSpPr txBox="1"/>
          <p:nvPr/>
        </p:nvSpPr>
        <p:spPr>
          <a:xfrm>
            <a:off x="1328529" y="12128954"/>
            <a:ext cx="14177100" cy="17043400"/>
          </a:xfrm>
          <a:prstGeom prst="rect">
            <a:avLst/>
          </a:prstGeom>
          <a:noFill/>
          <a:ln w="9525">
            <a:noFill/>
          </a:ln>
        </p:spPr>
        <p:txBody>
          <a:bodyPr lIns="86790" tIns="43394" rIns="86790" bIns="43394">
            <a:spAutoFit/>
          </a:bodyPr>
          <a:lstStyle/>
          <a:p>
            <a:pPr defTabSz="603250">
              <a:lnSpc>
                <a:spcPct val="95000"/>
              </a:lnSpc>
            </a:pPr>
            <a:r>
              <a:rPr lang="en-US" altLang="zh-CN" sz="27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defTabSz="603250">
              <a:lnSpc>
                <a:spcPct val="95000"/>
              </a:lnSpc>
            </a:pPr>
            <a:endParaRPr lang="en-US" altLang="zh-CN" sz="27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7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defTabSz="603250">
              <a:lnSpc>
                <a:spcPct val="95000"/>
              </a:lnSpc>
            </a:pPr>
            <a:endParaRPr lang="en-US" altLang="zh-CN" sz="27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7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defTabSz="603250">
              <a:lnSpc>
                <a:spcPct val="95000"/>
              </a:lnSpc>
            </a:pPr>
            <a:endParaRPr lang="en-US" altLang="zh-CN" sz="27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7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defTabSz="603250">
              <a:lnSpc>
                <a:spcPct val="95000"/>
              </a:lnSpc>
            </a:pPr>
            <a:endParaRPr lang="en-US" altLang="zh-CN" sz="27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7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defTabSz="603250">
              <a:lnSpc>
                <a:spcPct val="95000"/>
              </a:lnSpc>
            </a:pPr>
            <a:endParaRPr lang="en-US" altLang="zh-CN" sz="27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7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7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700" dirty="0">
              <a:latin typeface="Times New Roman" panose="02020603050405020304" pitchFamily="18" charset="0"/>
            </a:endParaRPr>
          </a:p>
        </p:txBody>
      </p:sp>
      <p:sp>
        <p:nvSpPr>
          <p:cNvPr id="2054" name="Text Box 10"/>
          <p:cNvSpPr txBox="1"/>
          <p:nvPr/>
        </p:nvSpPr>
        <p:spPr>
          <a:xfrm>
            <a:off x="3323212" y="28962059"/>
            <a:ext cx="8967654" cy="1348105"/>
          </a:xfrm>
          <a:prstGeom prst="rect">
            <a:avLst/>
          </a:prstGeom>
          <a:noFill/>
          <a:ln w="9525">
            <a:noFill/>
          </a:ln>
        </p:spPr>
        <p:txBody>
          <a:bodyPr lIns="86790" tIns="43394" rIns="86790" bIns="43394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8195" b="1" dirty="0">
                <a:latin typeface="Calibri" panose="020F0502020204030204" pitchFamily="34" charset="0"/>
              </a:rPr>
              <a:t>Methods</a:t>
            </a:r>
          </a:p>
        </p:txBody>
      </p:sp>
      <p:sp>
        <p:nvSpPr>
          <p:cNvPr id="2055" name="Text Box 11"/>
          <p:cNvSpPr txBox="1"/>
          <p:nvPr/>
        </p:nvSpPr>
        <p:spPr>
          <a:xfrm>
            <a:off x="17037998" y="29533062"/>
            <a:ext cx="12834553" cy="1348105"/>
          </a:xfrm>
          <a:prstGeom prst="rect">
            <a:avLst/>
          </a:prstGeom>
          <a:noFill/>
          <a:ln w="9525">
            <a:noFill/>
          </a:ln>
        </p:spPr>
        <p:txBody>
          <a:bodyPr lIns="86790" tIns="43394" rIns="86790" bIns="43394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CN" sz="8195" b="1" dirty="0">
                <a:latin typeface="Calibri" panose="020F0502020204030204" pitchFamily="34" charset="0"/>
              </a:rPr>
              <a:t>Conclusions</a:t>
            </a:r>
          </a:p>
        </p:txBody>
      </p:sp>
      <p:sp>
        <p:nvSpPr>
          <p:cNvPr id="2056" name="AutoShape 13"/>
          <p:cNvSpPr/>
          <p:nvPr/>
        </p:nvSpPr>
        <p:spPr>
          <a:xfrm>
            <a:off x="1063473" y="4908615"/>
            <a:ext cx="30270754" cy="4651198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7030A0"/>
              </a:gs>
              <a:gs pos="100000">
                <a:schemeClr val="bg1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86790" tIns="43394" rIns="86790" bIns="43394" anchor="ctr" anchorCtr="0"/>
          <a:lstStyle/>
          <a:p>
            <a:pPr eaLnBrk="1" hangingPunct="1"/>
            <a:endParaRPr lang="en-US" altLang="zh-CN" sz="8195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7" name="Text Box 14"/>
          <p:cNvSpPr txBox="1"/>
          <p:nvPr/>
        </p:nvSpPr>
        <p:spPr>
          <a:xfrm>
            <a:off x="2603718" y="5465491"/>
            <a:ext cx="26726917" cy="3676650"/>
          </a:xfrm>
          <a:prstGeom prst="rect">
            <a:avLst/>
          </a:prstGeom>
          <a:noFill/>
          <a:ln w="9525">
            <a:noFill/>
          </a:ln>
        </p:spPr>
        <p:txBody>
          <a:bodyPr lIns="86790" tIns="43394" rIns="86790" bIns="43394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CN" sz="11955" b="1" dirty="0">
                <a:latin typeface="Calibri" panose="020F0502020204030204" pitchFamily="34" charset="0"/>
              </a:rPr>
              <a:t>Title of the Research Study</a:t>
            </a:r>
          </a:p>
          <a:p>
            <a:pPr algn="ctr" eaLnBrk="1" hangingPunct="1"/>
            <a:r>
              <a:rPr lang="en-US" altLang="zh-CN" sz="7520" b="1" dirty="0">
                <a:latin typeface="Calibri" panose="020F0502020204030204" pitchFamily="34" charset="0"/>
              </a:rPr>
              <a:t>PEOPLE WHO DID THE STUDY</a:t>
            </a:r>
          </a:p>
          <a:p>
            <a:pPr algn="ctr" eaLnBrk="1" hangingPunct="1"/>
            <a:r>
              <a:rPr lang="en-US" altLang="zh-CN" sz="3855" b="1" i="1" dirty="0">
                <a:latin typeface="Calibri" panose="020F0502020204030204" pitchFamily="34" charset="0"/>
              </a:rPr>
              <a:t>UNIVERSITIES AND/OR  HOSPITALS THEY ARE AFFILIATED WITH</a:t>
            </a:r>
            <a:endParaRPr lang="en-US" altLang="zh-CN" sz="7520" dirty="0">
              <a:latin typeface="Calibri" panose="020F0502020204030204" pitchFamily="34" charset="0"/>
            </a:endParaRPr>
          </a:p>
        </p:txBody>
      </p:sp>
      <p:sp>
        <p:nvSpPr>
          <p:cNvPr id="2058" name="Text Box 19"/>
          <p:cNvSpPr txBox="1"/>
          <p:nvPr/>
        </p:nvSpPr>
        <p:spPr>
          <a:xfrm>
            <a:off x="17328857" y="21180803"/>
            <a:ext cx="5913631" cy="1035050"/>
          </a:xfrm>
          <a:prstGeom prst="rect">
            <a:avLst/>
          </a:prstGeom>
          <a:noFill/>
          <a:ln w="9525">
            <a:noFill/>
          </a:ln>
        </p:spPr>
        <p:txBody>
          <a:bodyPr lIns="86790" tIns="43394" rIns="86790" bIns="43394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6170" b="1" i="1" dirty="0">
                <a:latin typeface="Calibri" panose="020F0502020204030204" pitchFamily="34" charset="0"/>
              </a:rPr>
              <a:t>Figure #1</a:t>
            </a:r>
          </a:p>
        </p:txBody>
      </p:sp>
      <p:sp>
        <p:nvSpPr>
          <p:cNvPr id="2059" name="Text Box 25"/>
          <p:cNvSpPr txBox="1"/>
          <p:nvPr/>
        </p:nvSpPr>
        <p:spPr>
          <a:xfrm>
            <a:off x="24508493" y="21147125"/>
            <a:ext cx="5913631" cy="1035050"/>
          </a:xfrm>
          <a:prstGeom prst="rect">
            <a:avLst/>
          </a:prstGeom>
          <a:noFill/>
          <a:ln w="9525">
            <a:noFill/>
          </a:ln>
        </p:spPr>
        <p:txBody>
          <a:bodyPr lIns="86790" tIns="43394" rIns="86790" bIns="43394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CN" sz="6170" b="1" i="1" dirty="0">
                <a:latin typeface="Calibri" panose="020F0502020204030204" pitchFamily="34" charset="0"/>
              </a:rPr>
              <a:t>Figure #2</a:t>
            </a:r>
          </a:p>
        </p:txBody>
      </p:sp>
      <p:sp>
        <p:nvSpPr>
          <p:cNvPr id="2060" name="AutoShape 26"/>
          <p:cNvSpPr/>
          <p:nvPr/>
        </p:nvSpPr>
        <p:spPr>
          <a:xfrm>
            <a:off x="24532986" y="22682558"/>
            <a:ext cx="5967211" cy="4933894"/>
          </a:xfrm>
          <a:prstGeom prst="flowChartOr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51891" tIns="75945" rIns="151891" bIns="75945" anchor="ctr" anchorCtr="0"/>
          <a:lstStyle/>
          <a:p>
            <a:pPr eaLnBrk="1" hangingPunct="1"/>
            <a:endParaRPr lang="en-US" altLang="zh-CN" sz="8195" dirty="0">
              <a:latin typeface="Calibri" panose="020F0502020204030204" pitchFamily="34" charset="0"/>
            </a:endParaRPr>
          </a:p>
        </p:txBody>
      </p:sp>
      <p:sp>
        <p:nvSpPr>
          <p:cNvPr id="2061" name="Text Box 27"/>
          <p:cNvSpPr txBox="1"/>
          <p:nvPr/>
        </p:nvSpPr>
        <p:spPr>
          <a:xfrm>
            <a:off x="20689049" y="34395349"/>
            <a:ext cx="8194581" cy="1035050"/>
          </a:xfrm>
          <a:prstGeom prst="rect">
            <a:avLst/>
          </a:prstGeom>
          <a:noFill/>
          <a:ln w="9525">
            <a:noFill/>
          </a:ln>
        </p:spPr>
        <p:txBody>
          <a:bodyPr lIns="86790" tIns="43394" rIns="86790" bIns="43394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6170" dirty="0">
                <a:latin typeface="Calibri" panose="020F0502020204030204" pitchFamily="34" charset="0"/>
              </a:rPr>
              <a:t>Bibliography</a:t>
            </a:r>
          </a:p>
        </p:txBody>
      </p:sp>
      <p:sp>
        <p:nvSpPr>
          <p:cNvPr id="2062" name="Rectangle 35"/>
          <p:cNvSpPr/>
          <p:nvPr/>
        </p:nvSpPr>
        <p:spPr>
          <a:xfrm>
            <a:off x="17119133" y="22612139"/>
            <a:ext cx="6509127" cy="4967572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86790" tIns="43394" rIns="86790" bIns="43394" anchor="ctr" anchorCtr="0"/>
          <a:lstStyle/>
          <a:p>
            <a:pPr algn="ctr" defTabSz="898525"/>
            <a:r>
              <a:rPr lang="en-US" altLang="zh-CN" sz="4145" dirty="0">
                <a:latin typeface="Times New Roman" panose="02020603050405020304" pitchFamily="18" charset="0"/>
              </a:rPr>
              <a:t>CHART or PICTURE</a:t>
            </a:r>
          </a:p>
        </p:txBody>
      </p:sp>
      <p:sp>
        <p:nvSpPr>
          <p:cNvPr id="2063" name="Text Box 36"/>
          <p:cNvSpPr txBox="1"/>
          <p:nvPr/>
        </p:nvSpPr>
        <p:spPr>
          <a:xfrm>
            <a:off x="1798498" y="31036345"/>
            <a:ext cx="13652022" cy="7480300"/>
          </a:xfrm>
          <a:prstGeom prst="rect">
            <a:avLst/>
          </a:prstGeom>
          <a:noFill/>
          <a:ln w="57150">
            <a:noFill/>
          </a:ln>
        </p:spPr>
        <p:txBody>
          <a:bodyPr lIns="58060" tIns="29028" rIns="58060" bIns="29028">
            <a:spAutoFit/>
          </a:bodyPr>
          <a:lstStyle/>
          <a:p>
            <a:pPr defTabSz="603250">
              <a:lnSpc>
                <a:spcPct val="95000"/>
              </a:lnSpc>
            </a:pPr>
            <a:r>
              <a:rPr lang="en-US" altLang="zh-CN" sz="299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defTabSz="603250">
              <a:lnSpc>
                <a:spcPct val="95000"/>
              </a:lnSpc>
            </a:pPr>
            <a:endParaRPr lang="en-US" altLang="zh-CN" sz="299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990" dirty="0">
                <a:latin typeface="Times New Roman" panose="02020603050405020304" pitchFamily="18" charset="0"/>
              </a:rPr>
              <a:t>YyyyyyyyyyyyyyyyyyyyyyyyyyyyyyyyyyyyyyyyyyyyyyyyyyyyyyyyyyyyyyyyyyyyyyyyyyyyyyyyyyyyyyyyyyyyyyyyyyyyyyyyyyyyyyyyyyyyyyyyyyyyyyyyyyyyyyyyyyyyyyyyyyyyyyyyyyyyyyyYyyyyyyyyyyyyyyyyyyyyyyyyyyyyyyyyyyyyyyyyyyyyyyyyyyyyyyyyyyyyyy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315" dirty="0">
              <a:latin typeface="Times New Roman" panose="02020603050405020304" pitchFamily="18" charset="0"/>
            </a:endParaRPr>
          </a:p>
        </p:txBody>
      </p:sp>
      <p:sp>
        <p:nvSpPr>
          <p:cNvPr id="2064" name="Text Box 38"/>
          <p:cNvSpPr txBox="1"/>
          <p:nvPr/>
        </p:nvSpPr>
        <p:spPr>
          <a:xfrm>
            <a:off x="17365598" y="35455001"/>
            <a:ext cx="13159091" cy="4000500"/>
          </a:xfrm>
          <a:prstGeom prst="rect">
            <a:avLst/>
          </a:prstGeom>
          <a:noFill/>
          <a:ln w="57150">
            <a:noFill/>
          </a:ln>
        </p:spPr>
        <p:txBody>
          <a:bodyPr lIns="58060" tIns="29028" rIns="58060" bIns="29028">
            <a:spAutoFit/>
          </a:bodyPr>
          <a:lstStyle/>
          <a:p>
            <a:pPr marL="335280" indent="-335280" defTabSz="603250">
              <a:lnSpc>
                <a:spcPct val="95000"/>
              </a:lnSpc>
              <a:buNone/>
            </a:pPr>
            <a:endParaRPr lang="en-US" altLang="zh-CN" sz="2700" b="1" u="sng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AutoNum type="arabicPeriod"/>
            </a:pPr>
            <a:r>
              <a:rPr lang="en-US" altLang="zh-CN" sz="2700" b="1" dirty="0">
                <a:latin typeface="Times New Roman" panose="02020603050405020304" pitchFamily="18" charset="0"/>
              </a:rPr>
              <a:t>Xxxxxxxxxxxxxxxxxxxxxxxxxxxxxxxxxxxxxxxxxxxxxxxxxxxxxxxxxxxxxxxxxxxxxxxxxxxxxxxxxxxxxxxxxxx</a:t>
            </a:r>
          </a:p>
          <a:p>
            <a:pPr marL="335280" indent="-335280" defTabSz="603250">
              <a:lnSpc>
                <a:spcPct val="95000"/>
              </a:lnSpc>
              <a:buAutoNum type="arabicPeriod"/>
            </a:pPr>
            <a:r>
              <a:rPr lang="en-US" altLang="zh-CN" sz="2700" b="1" dirty="0">
                <a:latin typeface="Times New Roman" panose="02020603050405020304" pitchFamily="18" charset="0"/>
              </a:rPr>
              <a:t>Xxxxxxxxxxxxxxxxxxxxxxxxxxxxxxxxxxxxxxxxxxxxxxxxxxxxxxxxxxxxxxxxxxxxxxxxxxxxxxxxxxxxxxxxxxxx</a:t>
            </a:r>
          </a:p>
          <a:p>
            <a:pPr marL="335280" indent="-335280" defTabSz="60325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700" b="1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</a:t>
            </a:r>
          </a:p>
          <a:p>
            <a:pPr marL="335280" indent="-335280" defTabSz="60325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700" b="1" dirty="0">
                <a:latin typeface="Times New Roman" panose="02020603050405020304" pitchFamily="18" charset="0"/>
              </a:rPr>
              <a:t>Xxxxxxxxxxxxxxxxxxxxxxxxxxxxxxxxxxxxxxxxxxxxxxxxxxxxxxxxxxxxxxxxxxxxxxxxxxxxxxxxxxx</a:t>
            </a:r>
          </a:p>
          <a:p>
            <a:pPr marL="335280" indent="-335280" defTabSz="60325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endParaRPr lang="en-US" altLang="zh-CN" sz="2700" b="1" dirty="0">
              <a:latin typeface="Times New Roman" panose="02020603050405020304" pitchFamily="18" charset="0"/>
            </a:endParaRPr>
          </a:p>
        </p:txBody>
      </p:sp>
      <p:sp>
        <p:nvSpPr>
          <p:cNvPr id="2065" name="Text Box 39"/>
          <p:cNvSpPr txBox="1"/>
          <p:nvPr/>
        </p:nvSpPr>
        <p:spPr>
          <a:xfrm>
            <a:off x="16898693" y="12179471"/>
            <a:ext cx="13625996" cy="7818755"/>
          </a:xfrm>
          <a:prstGeom prst="rect">
            <a:avLst/>
          </a:prstGeom>
          <a:noFill/>
          <a:ln w="57150">
            <a:noFill/>
          </a:ln>
        </p:spPr>
        <p:txBody>
          <a:bodyPr lIns="58060" tIns="29028" rIns="58060" bIns="29028">
            <a:spAutoFit/>
          </a:bodyPr>
          <a:lstStyle/>
          <a:p>
            <a:pPr defTabSz="603250">
              <a:lnSpc>
                <a:spcPct val="95000"/>
              </a:lnSpc>
            </a:pPr>
            <a:r>
              <a:rPr lang="en-US" altLang="zh-CN" sz="299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  <a:p>
            <a:pPr defTabSz="603250">
              <a:lnSpc>
                <a:spcPct val="95000"/>
              </a:lnSpc>
            </a:pPr>
            <a:endParaRPr lang="en-US" altLang="zh-CN" sz="299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99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2990" b="1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315" dirty="0">
              <a:latin typeface="Times New Roman" panose="02020603050405020304" pitchFamily="18" charset="0"/>
            </a:endParaRPr>
          </a:p>
        </p:txBody>
      </p:sp>
      <p:sp>
        <p:nvSpPr>
          <p:cNvPr id="2066" name="Text Box 40"/>
          <p:cNvSpPr txBox="1"/>
          <p:nvPr/>
        </p:nvSpPr>
        <p:spPr>
          <a:xfrm>
            <a:off x="16871137" y="31160343"/>
            <a:ext cx="13788265" cy="2817495"/>
          </a:xfrm>
          <a:prstGeom prst="rect">
            <a:avLst/>
          </a:prstGeom>
          <a:noFill/>
          <a:ln w="57150">
            <a:noFill/>
          </a:ln>
        </p:spPr>
        <p:txBody>
          <a:bodyPr lIns="58060" tIns="29028" rIns="58060" bIns="29028">
            <a:spAutoFit/>
          </a:bodyPr>
          <a:lstStyle/>
          <a:p>
            <a:pPr defTabSz="603250">
              <a:lnSpc>
                <a:spcPct val="95000"/>
              </a:lnSpc>
            </a:pPr>
            <a:r>
              <a:rPr lang="en-US" altLang="zh-CN" sz="27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1830" dirty="0">
              <a:latin typeface="Times New Roman" panose="02020603050405020304" pitchFamily="18" charset="0"/>
            </a:endParaRPr>
          </a:p>
        </p:txBody>
      </p:sp>
      <p:sp>
        <p:nvSpPr>
          <p:cNvPr id="2067" name="Text Box 42"/>
          <p:cNvSpPr txBox="1"/>
          <p:nvPr/>
        </p:nvSpPr>
        <p:spPr>
          <a:xfrm>
            <a:off x="4224876" y="10601177"/>
            <a:ext cx="8800793" cy="1348105"/>
          </a:xfrm>
          <a:prstGeom prst="rect">
            <a:avLst/>
          </a:prstGeom>
          <a:noFill/>
          <a:ln w="9525">
            <a:noFill/>
          </a:ln>
        </p:spPr>
        <p:txBody>
          <a:bodyPr lIns="86790" tIns="43394" rIns="86790" bIns="43394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CN" sz="8195" b="1" dirty="0">
                <a:latin typeface="Calibri" panose="020F0502020204030204" pitchFamily="34" charset="0"/>
              </a:rPr>
              <a:t>Introduction</a:t>
            </a:r>
          </a:p>
        </p:txBody>
      </p:sp>
      <p:sp>
        <p:nvSpPr>
          <p:cNvPr id="2068" name="Text Box 43"/>
          <p:cNvSpPr txBox="1"/>
          <p:nvPr/>
        </p:nvSpPr>
        <p:spPr>
          <a:xfrm>
            <a:off x="19046459" y="10614954"/>
            <a:ext cx="8866619" cy="1348105"/>
          </a:xfrm>
          <a:prstGeom prst="rect">
            <a:avLst/>
          </a:prstGeom>
          <a:noFill/>
          <a:ln w="9525">
            <a:noFill/>
          </a:ln>
        </p:spPr>
        <p:txBody>
          <a:bodyPr lIns="86790" tIns="43394" rIns="86790" bIns="43394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CN" sz="8195" b="1" dirty="0">
                <a:latin typeface="Calibri" panose="020F0502020204030204" pitchFamily="34" charset="0"/>
              </a:rPr>
              <a:t>Results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26929201" y="41352287"/>
            <a:ext cx="3848100" cy="134937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5" name="文本框 4"/>
          <p:cNvSpPr txBox="1"/>
          <p:nvPr/>
        </p:nvSpPr>
        <p:spPr>
          <a:xfrm>
            <a:off x="28120046" y="41432083"/>
            <a:ext cx="1210589" cy="8463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00" dirty="0">
                <a:latin typeface="Calibri" panose="020F0502020204030204" pitchFamily="34" charset="0"/>
                <a:sym typeface="+mn-ea"/>
              </a:rPr>
              <a:t>P-0001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200" dirty="0">
                <a:cs typeface="Arial" panose="020B0604020202020204" pitchFamily="34" charset="0"/>
                <a:sym typeface="+mn-ea"/>
              </a:rPr>
              <a:t>P-xxx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080DAAE-C6E3-42A1-96D0-922344E9C01B}"/>
              </a:ext>
            </a:extLst>
          </p:cNvPr>
          <p:cNvSpPr/>
          <p:nvPr/>
        </p:nvSpPr>
        <p:spPr>
          <a:xfrm>
            <a:off x="-66" y="0"/>
            <a:ext cx="32401510" cy="4011871"/>
          </a:xfrm>
          <a:prstGeom prst="rect">
            <a:avLst/>
          </a:prstGeom>
          <a:gradFill>
            <a:gsLst>
              <a:gs pos="0">
                <a:srgbClr val="7030A0"/>
              </a:gs>
              <a:gs pos="6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7BB1CAF-64EB-44D8-B466-1DD1D7A746F1}"/>
              </a:ext>
            </a:extLst>
          </p:cNvPr>
          <p:cNvSpPr/>
          <p:nvPr/>
        </p:nvSpPr>
        <p:spPr>
          <a:xfrm>
            <a:off x="6894708" y="638807"/>
            <a:ext cx="1860987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1500" b="1" dirty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第三屆水繫電池國際研討會</a:t>
            </a:r>
            <a:endParaRPr lang="zh-CN" altLang="en-US" sz="11500" b="1" dirty="0">
              <a:solidFill>
                <a:schemeClr val="bg1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3240FE8-615E-4DB1-92E3-90B2A914F150}"/>
              </a:ext>
            </a:extLst>
          </p:cNvPr>
          <p:cNvSpPr/>
          <p:nvPr/>
        </p:nvSpPr>
        <p:spPr>
          <a:xfrm>
            <a:off x="6959615" y="2661421"/>
            <a:ext cx="184800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6000" b="1" dirty="0">
                <a:solidFill>
                  <a:schemeClr val="bg1"/>
                </a:solidFill>
                <a:cs typeface="Arial" panose="020B0604020202020204" pitchFamily="34" charset="0"/>
              </a:rPr>
              <a:t>The </a:t>
            </a:r>
            <a:r>
              <a:rPr lang="en-US" altLang="zh-CN" sz="6000" b="1" dirty="0">
                <a:solidFill>
                  <a:schemeClr val="bg1"/>
                </a:solidFill>
                <a:cs typeface="Arial" panose="020B0604020202020204" pitchFamily="34" charset="0"/>
              </a:rPr>
              <a:t>3</a:t>
            </a:r>
            <a:r>
              <a:rPr lang="en-US" altLang="zh-CN" sz="6000" b="1" baseline="30000" dirty="0">
                <a:solidFill>
                  <a:schemeClr val="bg1"/>
                </a:solidFill>
                <a:cs typeface="Arial" panose="020B0604020202020204" pitchFamily="34" charset="0"/>
              </a:rPr>
              <a:t>rd</a:t>
            </a:r>
            <a:r>
              <a:rPr lang="zh-CN" altLang="en-US" sz="6000" b="1" dirty="0">
                <a:solidFill>
                  <a:schemeClr val="bg1"/>
                </a:solidFill>
                <a:cs typeface="Arial" panose="020B0604020202020204" pitchFamily="34" charset="0"/>
              </a:rPr>
              <a:t> International Aqueous Battery Conference 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EDF38C6-525A-4728-8BA8-C1C6BD97ED1B}"/>
              </a:ext>
            </a:extLst>
          </p:cNvPr>
          <p:cNvSpPr txBox="1"/>
          <p:nvPr/>
        </p:nvSpPr>
        <p:spPr>
          <a:xfrm>
            <a:off x="25920724" y="717205"/>
            <a:ext cx="5904656" cy="2959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中國</a:t>
            </a:r>
            <a:r>
              <a:rPr lang="en-US" altLang="zh-CN" sz="3200" b="1" dirty="0">
                <a:solidFill>
                  <a:srgbClr val="00206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·</a:t>
            </a:r>
            <a:r>
              <a:rPr lang="zh-CN" altLang="en-US" sz="3200" b="1" dirty="0">
                <a:solidFill>
                  <a:srgbClr val="00206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香港</a:t>
            </a:r>
            <a:endParaRPr lang="en-US" altLang="zh-CN" sz="3200" b="1" dirty="0">
              <a:solidFill>
                <a:srgbClr val="00206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3200" b="1" dirty="0">
                <a:solidFill>
                  <a:srgbClr val="00206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Hong Kong, China</a:t>
            </a:r>
          </a:p>
          <a:p>
            <a:pPr algn="r">
              <a:lnSpc>
                <a:spcPct val="150000"/>
              </a:lnSpc>
            </a:pPr>
            <a:r>
              <a:rPr lang="en-US" altLang="zh-CN" sz="3200" b="1" dirty="0">
                <a:solidFill>
                  <a:srgbClr val="00206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2026</a:t>
            </a:r>
            <a:r>
              <a:rPr lang="zh-CN" altLang="en-US" sz="3200" b="1" dirty="0">
                <a:solidFill>
                  <a:srgbClr val="00206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年</a:t>
            </a:r>
            <a:r>
              <a:rPr lang="en-US" altLang="zh-CN" sz="3200" b="1" dirty="0">
                <a:solidFill>
                  <a:srgbClr val="00206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08</a:t>
            </a:r>
            <a:r>
              <a:rPr lang="zh-CN" altLang="en-US" sz="3200" b="1" dirty="0">
                <a:solidFill>
                  <a:srgbClr val="00206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月</a:t>
            </a:r>
            <a:r>
              <a:rPr lang="en-US" altLang="zh-CN" sz="3200" b="1" dirty="0">
                <a:solidFill>
                  <a:srgbClr val="00206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19-21</a:t>
            </a:r>
            <a:r>
              <a:rPr lang="zh-CN" altLang="en-US" sz="3200" b="1" dirty="0">
                <a:solidFill>
                  <a:srgbClr val="00206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日</a:t>
            </a:r>
            <a:endParaRPr lang="en-US" altLang="zh-CN" sz="3200" b="1" dirty="0">
              <a:solidFill>
                <a:srgbClr val="00206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3200" b="1" dirty="0">
                <a:solidFill>
                  <a:srgbClr val="00206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August 19-21, 2026</a:t>
            </a:r>
            <a:endParaRPr lang="zh-CN" altLang="en-US" sz="3200" b="1" dirty="0">
              <a:solidFill>
                <a:srgbClr val="00206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19BA103-200F-358B-7AB4-9A6CB67CB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131" y="41091880"/>
            <a:ext cx="19449593" cy="1937312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380dd6a6-ba30-4bda-af79-f17a8500d337"/>
  <p:tag name="COMMONDATA" val="eyJoZGlkIjoiM2FiZDIzMjBhYjY3YjcwYmIxYWI1NjM4YzVmYjEyMDMifQ==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91</Words>
  <Application>Microsoft Office PowerPoint</Application>
  <PresentationFormat>自定义</PresentationFormat>
  <Paragraphs>43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思源黑体 CN Regular</vt:lpstr>
      <vt:lpstr>Arial</vt:lpstr>
      <vt:lpstr>Calibri</vt:lpstr>
      <vt:lpstr>Symbol</vt:lpstr>
      <vt:lpstr>Times New Roman</vt:lpstr>
      <vt:lpstr>默认设计模板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Faye W</dc:creator>
  <cp:lastModifiedBy>qsnian</cp:lastModifiedBy>
  <cp:revision>43</cp:revision>
  <dcterms:created xsi:type="dcterms:W3CDTF">2021-03-24T06:06:00Z</dcterms:created>
  <dcterms:modified xsi:type="dcterms:W3CDTF">2026-06-02T04:52:13Z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2052-12.1.0.18276</vt:lpwstr>
  </property>
  <property fmtid="{D5CDD505-2E9C-101B-9397-08002B2CF9AE}" pid="3" name="ICV">
    <vt:lpwstr>D97238D07B424CBBA8141644C0AD1670_13</vt:lpwstr>
  </property>
</Properties>
</file>