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2A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496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23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7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50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68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63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776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35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24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71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64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75DE1-9BB0-40AA-87DB-3B0292D1A3EB}" type="datetimeFigureOut">
              <a:rPr lang="zh-CN" altLang="en-US" smtClean="0"/>
              <a:t>2026/5/20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B7CFB-A259-4C88-8234-4E548B88F1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33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C158-DDA9-3F75-86FD-0FA70BB54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C0059DC-8813-D61A-45D2-EF0BC6F9C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8"/>
            <a:ext cx="6858000" cy="989312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9BF7D0A-FBBD-6245-D6BD-59C228CDBF24}"/>
              </a:ext>
            </a:extLst>
          </p:cNvPr>
          <p:cNvSpPr txBox="1"/>
          <p:nvPr/>
        </p:nvSpPr>
        <p:spPr>
          <a:xfrm>
            <a:off x="2000531" y="643126"/>
            <a:ext cx="2884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 of Invitation</a:t>
            </a:r>
            <a:endParaRPr lang="zh-CN" altLang="en-US" sz="2400" b="1" dirty="0">
              <a:solidFill>
                <a:srgbClr val="812A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1A80F2D-D3BE-CDC7-7F79-B42A9F0E662C}"/>
              </a:ext>
            </a:extLst>
          </p:cNvPr>
          <p:cNvSpPr txBox="1"/>
          <p:nvPr/>
        </p:nvSpPr>
        <p:spPr>
          <a:xfrm>
            <a:off x="429055" y="1361800"/>
            <a:ext cx="6027313" cy="767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whom it may concern,</a:t>
            </a:r>
          </a:p>
          <a:p>
            <a:pPr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Committee, we are pleased to invite: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Name: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Affiliation: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Position: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attend and deliver an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invited presentation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at the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3rd International Aqueous Batteries Conference (IABC 2026)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be held in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 Kong, China, from August 19-21, 2026 (Registration on August 18)</a:t>
            </a:r>
            <a:r>
              <a:rPr lang="en-US" altLang="zh-Hans-HK" sz="1400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International Aqueous Batteries Conference (IABC), initiated by Prof. Dongyuan Zhao and Prof. Jun Chen, is a leading international academic platform dedicated to advancing safe, low-cost, and sustainable aqueous energy storage technologies. The conference brings together renowned experts and industry leaders from around the world.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During the conference,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Dr./Prof.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is invited to deliver an academic presentation and participate in high-level discussions on frontier topics in aqueous battery systems, including emerging chemistries, interfacial science, and scalable applications.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This invitation is issued upon request for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participation, visa application, and/or institutional documentation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. Please note that any financial support will be specified separately.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We sincerely look forward to welcoming </a:t>
            </a:r>
            <a:r>
              <a:rPr lang="en-US" altLang="zh-Hans-HK" sz="1400" b="1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Dr./Prof.</a:t>
            </a:r>
            <a:r>
              <a:rPr lang="en-US" altLang="zh-Hans-HK" sz="1400" b="1" u="sng" dirty="0">
                <a:solidFill>
                  <a:srgbClr val="812A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to Hong Kong.</a:t>
            </a:r>
          </a:p>
          <a:p>
            <a:pPr algn="just">
              <a:lnSpc>
                <a:spcPts val="1900"/>
              </a:lnSpc>
            </a:pP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Sincerely,</a:t>
            </a:r>
          </a:p>
          <a:p>
            <a:pPr>
              <a:lnSpc>
                <a:spcPts val="1900"/>
              </a:lnSpc>
            </a:pPr>
            <a:endParaRPr lang="en-US" altLang="zh-Hans-HK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Chunyi Zhi @ The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Zaiping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Guo @ City University of Hong Kong</a:t>
            </a:r>
          </a:p>
          <a:p>
            <a:pPr>
              <a:lnSpc>
                <a:spcPct val="120000"/>
              </a:lnSpc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Yi-Chun Lu @ The Chinese University of Hong Kong</a:t>
            </a:r>
          </a:p>
          <a:p>
            <a:pPr>
              <a:lnSpc>
                <a:spcPts val="1900"/>
              </a:lnSpc>
            </a:pP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On behalf of the Organizing Committee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The 3rd International Aqueous Batteries Conference (IABC 2026)</a:t>
            </a:r>
          </a:p>
          <a:p>
            <a:pPr>
              <a:lnSpc>
                <a:spcPts val="1900"/>
              </a:lnSpc>
            </a:pP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Contact Email: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ans-HK" dirty="0"/>
              <a:t>fhuang1@hku.hk</a:t>
            </a:r>
            <a:b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Hans-HK" sz="1400" b="1" dirty="0">
                <a:latin typeface="Arial" panose="020B0604020202020204" pitchFamily="34" charset="0"/>
                <a:cs typeface="Arial" panose="020B0604020202020204" pitchFamily="34" charset="0"/>
              </a:rPr>
              <a:t>Conference Website:</a:t>
            </a:r>
            <a:r>
              <a:rPr lang="en-US" altLang="zh-Hans-HK" sz="1400" dirty="0">
                <a:latin typeface="Arial" panose="020B0604020202020204" pitchFamily="34" charset="0"/>
                <a:cs typeface="Arial" panose="020B0604020202020204" pitchFamily="34" charset="0"/>
              </a:rPr>
              <a:t> https://www.comfortablenergy.com/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BE3DE2C-AF35-C17D-A9F3-5052613F02D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1389" y="75700"/>
            <a:ext cx="1522568" cy="7009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37BD764-FC3F-2787-183D-B23097DE8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970" y="6877270"/>
            <a:ext cx="2132783" cy="6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68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1320</TotalTime>
  <Words>270</Words>
  <Application>Microsoft Office PowerPoint</Application>
  <PresentationFormat>A4 纸张(210x297 毫米)</PresentationFormat>
  <Paragraphs>16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Administrator</cp:lastModifiedBy>
  <cp:revision>34</cp:revision>
  <cp:lastPrinted>2025-04-01T00:34:33Z</cp:lastPrinted>
  <dcterms:created xsi:type="dcterms:W3CDTF">2023-07-27T03:23:28Z</dcterms:created>
  <dcterms:modified xsi:type="dcterms:W3CDTF">2026-05-20T12:57:28Z</dcterms:modified>
</cp:coreProperties>
</file>