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3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50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7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35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24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6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5DE1-9BB0-40AA-87DB-3B0292D1A3EB}" type="datetimeFigureOut">
              <a:rPr lang="zh-CN" altLang="en-US" smtClean="0"/>
              <a:t>2026/5/27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C158-DDA9-3F75-86FD-0FA70BB5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C0059DC-8813-D61A-45D2-EF0BC6F9C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"/>
            <a:ext cx="6858000" cy="98931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9BF7D0A-FBBD-6245-D6BD-59C228CDBF24}"/>
              </a:ext>
            </a:extLst>
          </p:cNvPr>
          <p:cNvSpPr txBox="1"/>
          <p:nvPr/>
        </p:nvSpPr>
        <p:spPr>
          <a:xfrm>
            <a:off x="2000531" y="643126"/>
            <a:ext cx="28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of Invitation</a:t>
            </a:r>
            <a:endParaRPr lang="zh-CN" altLang="en-US" sz="2400" b="1" dirty="0">
              <a:solidFill>
                <a:srgbClr val="812A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A80F2D-D3BE-CDC7-7F79-B42A9F0E662C}"/>
              </a:ext>
            </a:extLst>
          </p:cNvPr>
          <p:cNvSpPr txBox="1"/>
          <p:nvPr/>
        </p:nvSpPr>
        <p:spPr>
          <a:xfrm>
            <a:off x="429055" y="1361800"/>
            <a:ext cx="6027313" cy="767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whom it may concern,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Committee, we are pleased to invite: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  <a:r>
              <a:rPr lang="en-US" altLang="zh-Hans-HK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Tongwen</a:t>
            </a: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 Xu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Affiliation: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University of Science and Technology of China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Position: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Professor / CAS Academician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attend and deliver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zh-CN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International Aqueous Batteries Conference (IABC 2026)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be held in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 Kong, China, from August 19-21, 2026 (Registration on August 18)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International Aqueous Batteries Conference (IABC), initiated by Prof. Dongyuan Zhao and Prof. Jun Chen, is a leading international academic platform dedicated to advancing safe, low-cost, and sustainable aqueous energy storage technologies. The conference brings together renowned experts and industry leaders from around the world.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During the conference, 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Xu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will deliver a plenary presentation and participate in high-level discussions on frontier topics in aqueous battery systems, including emerging chemistries, interfacial science, and scalable applications.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This invitation letter is issued upon request for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participation, visa application, and/or institutional documentation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. Please note that any financial support will be specified separately.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We sincerely look forward to welcoming 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Xu</a:t>
            </a:r>
            <a:r>
              <a:rPr lang="en-US" altLang="zh-Hans-HK" sz="1400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Hong Kong.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pPr>
              <a:lnSpc>
                <a:spcPts val="1900"/>
              </a:lnSpc>
            </a:pP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Chunyi Zhi @ The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Zaiping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Guo @ City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Yi-Chun Lu @ The Chinese University of Hong Kong</a:t>
            </a:r>
          </a:p>
          <a:p>
            <a:pPr>
              <a:lnSpc>
                <a:spcPts val="1900"/>
              </a:lnSpc>
            </a:pP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3rd International Aqueous Batteries Conference (IABC 2026)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Contact Email: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dirty="0"/>
              <a:t>fhuang1@hku.hk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Conference Website: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https://www.comfortablenergy.com/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BE3DE2C-AF35-C17D-A9F3-5052613F02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1389" y="75700"/>
            <a:ext cx="1522568" cy="700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37BD764-FC3F-2787-183D-B23097DE8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28" y="6684086"/>
            <a:ext cx="2132783" cy="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8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1346</TotalTime>
  <Words>280</Words>
  <Application>Microsoft Office PowerPoint</Application>
  <PresentationFormat>A4 纸张(210x297 毫米)</PresentationFormat>
  <Paragraphs>16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qsnian</cp:lastModifiedBy>
  <cp:revision>36</cp:revision>
  <cp:lastPrinted>2025-04-01T00:34:33Z</cp:lastPrinted>
  <dcterms:created xsi:type="dcterms:W3CDTF">2023-07-27T03:23:28Z</dcterms:created>
  <dcterms:modified xsi:type="dcterms:W3CDTF">2026-05-27T14:44:41Z</dcterms:modified>
</cp:coreProperties>
</file>